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8" r:id="rId2"/>
    <p:sldId id="269" r:id="rId3"/>
    <p:sldId id="283" r:id="rId4"/>
    <p:sldId id="271" r:id="rId5"/>
    <p:sldId id="296" r:id="rId6"/>
    <p:sldId id="297" r:id="rId7"/>
    <p:sldId id="293" r:id="rId8"/>
    <p:sldId id="295" r:id="rId9"/>
    <p:sldId id="256" r:id="rId10"/>
    <p:sldId id="284" r:id="rId11"/>
    <p:sldId id="287" r:id="rId12"/>
    <p:sldId id="288" r:id="rId13"/>
    <p:sldId id="289" r:id="rId14"/>
    <p:sldId id="260" r:id="rId15"/>
    <p:sldId id="280" r:id="rId16"/>
    <p:sldId id="281" r:id="rId17"/>
    <p:sldId id="279" r:id="rId18"/>
    <p:sldId id="294" r:id="rId19"/>
    <p:sldId id="263" r:id="rId20"/>
    <p:sldId id="282" r:id="rId21"/>
    <p:sldId id="273" r:id="rId22"/>
    <p:sldId id="272" r:id="rId23"/>
    <p:sldId id="275" r:id="rId24"/>
    <p:sldId id="276" r:id="rId25"/>
    <p:sldId id="264" r:id="rId26"/>
    <p:sldId id="290" r:id="rId27"/>
    <p:sldId id="278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25" autoAdjust="0"/>
    <p:restoredTop sz="94660"/>
  </p:normalViewPr>
  <p:slideViewPr>
    <p:cSldViewPr snapToGrid="0">
      <p:cViewPr varScale="1">
        <p:scale>
          <a:sx n="72" d="100"/>
          <a:sy n="72" d="100"/>
        </p:scale>
        <p:origin x="78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12/28/2018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12/28/2018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12/28/2018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12/28/2018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12/28/2018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12/28/2018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651" y="700825"/>
            <a:ext cx="8825658" cy="3329581"/>
          </a:xfrm>
        </p:spPr>
        <p:txBody>
          <a:bodyPr/>
          <a:lstStyle/>
          <a:p>
            <a:r>
              <a:rPr lang="en-US" dirty="0"/>
              <a:t>Hospital Management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0713" y="4519803"/>
            <a:ext cx="9534510" cy="1417358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b="1" dirty="0"/>
              <a:t>Hamza Zahid				219400</a:t>
            </a:r>
          </a:p>
          <a:p>
            <a:pPr algn="r"/>
            <a:r>
              <a:rPr lang="en-US" b="1" dirty="0"/>
              <a:t>Sami </a:t>
            </a:r>
            <a:r>
              <a:rPr lang="en-US" b="1" dirty="0" err="1"/>
              <a:t>Alavi</a:t>
            </a:r>
            <a:r>
              <a:rPr lang="en-US" b="1" dirty="0"/>
              <a:t>			         	209433</a:t>
            </a:r>
          </a:p>
          <a:p>
            <a:pPr algn="r"/>
            <a:r>
              <a:rPr lang="en-US" b="1" dirty="0"/>
              <a:t>Fatima </a:t>
            </a:r>
            <a:r>
              <a:rPr lang="en-US" b="1" dirty="0" err="1"/>
              <a:t>Binte</a:t>
            </a:r>
            <a:r>
              <a:rPr lang="en-US" b="1" dirty="0"/>
              <a:t> </a:t>
            </a:r>
            <a:r>
              <a:rPr lang="en-US" b="1" dirty="0" err="1"/>
              <a:t>Hyder</a:t>
            </a:r>
            <a:r>
              <a:rPr lang="en-US" b="1" dirty="0"/>
              <a:t>		219322</a:t>
            </a:r>
          </a:p>
          <a:p>
            <a:pPr algn="r"/>
            <a:r>
              <a:rPr lang="en-US" b="1" dirty="0"/>
              <a:t>Noor </a:t>
            </a:r>
            <a:r>
              <a:rPr lang="en-US" b="1" dirty="0" err="1"/>
              <a:t>Ul</a:t>
            </a:r>
            <a:r>
              <a:rPr lang="en-US" b="1" dirty="0"/>
              <a:t> Ayn				208971</a:t>
            </a:r>
          </a:p>
        </p:txBody>
      </p:sp>
    </p:spTree>
    <p:extLst>
      <p:ext uri="{BB962C8B-B14F-4D97-AF65-F5344CB8AC3E}">
        <p14:creationId xmlns:p14="http://schemas.microsoft.com/office/powerpoint/2010/main" val="3508429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8F097-4905-4E85-885A-3B335236A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3FACC-9C89-475F-98B9-CE332797A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The admin shall be able to perform these functions: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Register Doctors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Register pharmacists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View Doctors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View Patients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Remove Doctors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Remove pharmacists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6239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00786-FB30-42E2-A579-016B04C7E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59F29-BD8F-4D3F-9AA9-CF004EBC0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 patient shall be able to perform the following functions: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Patient registration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Patient Log in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Make an appointment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Choose doctor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Check appointment status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View appointment history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4170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23194-8F97-4863-9C1B-BD07BF292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1F742-9FFB-483E-878E-E04C6FDDA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 doctor shall be able to perform the mentioned functions:</a:t>
            </a:r>
          </a:p>
          <a:p>
            <a:pPr marL="857250" lvl="1" indent="-457200"/>
            <a:r>
              <a:rPr lang="en-US" sz="2400" dirty="0"/>
              <a:t>Doctor Log in</a:t>
            </a:r>
          </a:p>
          <a:p>
            <a:pPr marL="857250" lvl="1" indent="-457200"/>
            <a:r>
              <a:rPr lang="en-US" sz="2400" dirty="0"/>
              <a:t>View appointment requests</a:t>
            </a:r>
          </a:p>
          <a:p>
            <a:pPr marL="857250" lvl="1" indent="-457200"/>
            <a:r>
              <a:rPr lang="en-US" sz="2400" dirty="0"/>
              <a:t>Accept / Decline / Delete appointments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3917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C210E-8805-434D-BE35-426C87157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88C6D-0BE8-47DD-AEE0-D4B0F0628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 pharmacist will be able to perform the following:</a:t>
            </a:r>
          </a:p>
          <a:p>
            <a:pPr marL="857250" lvl="1" indent="-457200"/>
            <a:r>
              <a:rPr lang="en-US" sz="2400" dirty="0"/>
              <a:t>Pharmacist log in </a:t>
            </a:r>
          </a:p>
          <a:p>
            <a:pPr marL="857250" lvl="1" indent="-457200"/>
            <a:r>
              <a:rPr lang="en-US" sz="2400" dirty="0"/>
              <a:t>View medicines</a:t>
            </a:r>
          </a:p>
          <a:p>
            <a:pPr marL="857250" lvl="1" indent="-457200"/>
            <a:r>
              <a:rPr lang="en-US" sz="2400" dirty="0"/>
              <a:t>Add medicines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3610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3638" y="2219364"/>
            <a:ext cx="9404723" cy="2419271"/>
          </a:xfrm>
        </p:spPr>
        <p:txBody>
          <a:bodyPr/>
          <a:lstStyle/>
          <a:p>
            <a:pPr algn="ctr"/>
            <a:r>
              <a:rPr lang="en-US" sz="7200" dirty="0"/>
              <a:t>Functional Requirements</a:t>
            </a:r>
          </a:p>
        </p:txBody>
      </p:sp>
    </p:spTree>
    <p:extLst>
      <p:ext uri="{BB962C8B-B14F-4D97-AF65-F5344CB8AC3E}">
        <p14:creationId xmlns:p14="http://schemas.microsoft.com/office/powerpoint/2010/main" val="2376499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CF723-C796-4D87-8B11-35E775727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sz="4000" dirty="0"/>
              <a:t>Functional Requirements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1363B-7B1E-4CA6-B30D-FF519CFC9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600" dirty="0"/>
              <a:t>Hardware interfaces </a:t>
            </a:r>
          </a:p>
          <a:p>
            <a:pPr lvl="1"/>
            <a:r>
              <a:rPr lang="en-GB" sz="2600" dirty="0"/>
              <a:t>Wireless LAN</a:t>
            </a:r>
          </a:p>
          <a:p>
            <a:pPr lvl="1"/>
            <a:r>
              <a:rPr lang="en-GB" sz="2600" dirty="0"/>
              <a:t>Ethernet</a:t>
            </a:r>
          </a:p>
          <a:p>
            <a:pPr lvl="1"/>
            <a:r>
              <a:rPr lang="en-GB" sz="2600" dirty="0"/>
              <a:t>Android device</a:t>
            </a:r>
          </a:p>
          <a:p>
            <a:pPr lvl="1"/>
            <a:r>
              <a:rPr lang="en-GB" sz="2600" dirty="0"/>
              <a:t>PC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201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813B3-ACBE-4809-98F1-EC86B4518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Functional Requirements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0595-89DA-4CCB-9F2F-84B453C96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anose="05040102010807070707" pitchFamily="18" charset="2"/>
              <a:buChar char=""/>
            </a:pPr>
            <a:r>
              <a:rPr lang="en-US" sz="3000" dirty="0"/>
              <a:t>Software Interfaces</a:t>
            </a:r>
            <a:endParaRPr lang="en-US" sz="2800" dirty="0"/>
          </a:p>
          <a:p>
            <a:pPr marL="857250" lvl="1" indent="-457200">
              <a:buFont typeface="+mj-lt"/>
              <a:buAutoNum type="arabicPeriod"/>
            </a:pPr>
            <a:r>
              <a:rPr lang="en-US" sz="2600" dirty="0"/>
              <a:t>Windows / Linux / Unix / Mac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600" dirty="0"/>
              <a:t>TCP / IP Protocol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600" dirty="0"/>
              <a:t>Android API &gt;14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600" dirty="0"/>
              <a:t>Minimum Google Services Version 4.0.2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5415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08AB1-D11B-49B6-B07A-E8D389EDD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Functional </a:t>
            </a:r>
            <a:r>
              <a:rPr lang="en-US" dirty="0"/>
              <a:t>Requirements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F67D4C-F60B-4C95-9308-65D86353B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000" dirty="0"/>
              <a:t>Storage requirements</a:t>
            </a:r>
          </a:p>
          <a:p>
            <a:pPr lvl="1"/>
            <a:r>
              <a:rPr lang="en-GB" sz="3000" dirty="0" err="1"/>
              <a:t>Apk</a:t>
            </a:r>
            <a:r>
              <a:rPr lang="en-GB" sz="3000" dirty="0"/>
              <a:t> size 6.15 MB</a:t>
            </a:r>
          </a:p>
          <a:p>
            <a:pPr lvl="1"/>
            <a:r>
              <a:rPr lang="en-GB" sz="3000" dirty="0"/>
              <a:t>Cache size can vary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1107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3638" y="2219364"/>
            <a:ext cx="9404723" cy="2419271"/>
          </a:xfrm>
        </p:spPr>
        <p:txBody>
          <a:bodyPr/>
          <a:lstStyle/>
          <a:p>
            <a:pPr algn="ctr"/>
            <a:r>
              <a:rPr lang="en-US" sz="7200" dirty="0"/>
              <a:t>Non-Functional Requirements</a:t>
            </a:r>
          </a:p>
        </p:txBody>
      </p:sp>
    </p:spTree>
    <p:extLst>
      <p:ext uri="{BB962C8B-B14F-4D97-AF65-F5344CB8AC3E}">
        <p14:creationId xmlns:p14="http://schemas.microsoft.com/office/powerpoint/2010/main" val="196457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A24F7-41A3-46BB-A133-7ED8DC634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Non-Functional </a:t>
            </a:r>
            <a:r>
              <a:rPr lang="en-US" dirty="0"/>
              <a:t>Requirements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8833D0-D3BE-4A88-A4DC-85F92D2F7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Security: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Uses google services to protect the database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600" dirty="0"/>
          </a:p>
          <a:p>
            <a:r>
              <a:rPr lang="en-US" sz="2600" dirty="0"/>
              <a:t>Availability: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24/7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011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3638" y="2728735"/>
            <a:ext cx="9404723" cy="1400530"/>
          </a:xfrm>
        </p:spPr>
        <p:txBody>
          <a:bodyPr/>
          <a:lstStyle/>
          <a:p>
            <a:pPr algn="ctr"/>
            <a:r>
              <a:rPr lang="en-US" sz="72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102835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20A12-0724-403A-BC21-2AEF4A91B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Non-Functional Requirements</a:t>
            </a:r>
            <a:br>
              <a:rPr lang="en-US" sz="4400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3E4CC-7F44-49B1-82DE-AE1C1BB05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Dependability:</a:t>
            </a:r>
          </a:p>
          <a:p>
            <a:pPr lvl="1"/>
            <a:r>
              <a:rPr lang="en-GB" sz="2400" dirty="0"/>
              <a:t>The patient must be registered to see appointment status</a:t>
            </a:r>
          </a:p>
          <a:p>
            <a:pPr lvl="1"/>
            <a:r>
              <a:rPr lang="en-GB" sz="2400" dirty="0"/>
              <a:t>The doctors/pharmacist can only be added by the admin</a:t>
            </a:r>
          </a:p>
          <a:p>
            <a:pPr lvl="1"/>
            <a:r>
              <a:rPr lang="en-GB" sz="2400" dirty="0"/>
              <a:t>The doctor must log in to check the appointment</a:t>
            </a:r>
          </a:p>
          <a:p>
            <a:pPr lvl="1"/>
            <a:r>
              <a:rPr lang="en-GB" sz="2400" dirty="0"/>
              <a:t>Pharmacist must be logged in to add the medicines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6719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387" y="2577732"/>
            <a:ext cx="9404723" cy="1400530"/>
          </a:xfrm>
        </p:spPr>
        <p:txBody>
          <a:bodyPr/>
          <a:lstStyle/>
          <a:p>
            <a:pPr algn="ctr"/>
            <a:r>
              <a:rPr lang="en-US" sz="7200" dirty="0"/>
              <a:t>Diagrams</a:t>
            </a:r>
          </a:p>
        </p:txBody>
      </p:sp>
    </p:spTree>
    <p:extLst>
      <p:ext uri="{BB962C8B-B14F-4D97-AF65-F5344CB8AC3E}">
        <p14:creationId xmlns:p14="http://schemas.microsoft.com/office/powerpoint/2010/main" val="1639325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122786-946A-4086-B2BE-89AB126EF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3074"/>
          <a:stretch/>
        </p:blipFill>
        <p:spPr>
          <a:xfrm>
            <a:off x="84000" y="1853248"/>
            <a:ext cx="6012000" cy="380453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F8E264-EA90-4713-B865-BDABEEDDF3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684" b="10390"/>
          <a:stretch/>
        </p:blipFill>
        <p:spPr>
          <a:xfrm>
            <a:off x="6180000" y="1853247"/>
            <a:ext cx="6012000" cy="380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661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/>
              <a:t>Class Diagram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8E1BEC-F5F8-45A6-A22F-EC0667DA2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1196" y="2052638"/>
            <a:ext cx="5751383" cy="41957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2030CE-AF0D-4868-96AE-511D2BA1EA64}"/>
              </a:ext>
            </a:extLst>
          </p:cNvPr>
          <p:cNvSpPr txBox="1"/>
          <p:nvPr/>
        </p:nvSpPr>
        <p:spPr>
          <a:xfrm>
            <a:off x="5885748" y="4800600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*</a:t>
            </a:r>
            <a:endParaRPr lang="en-GB" sz="8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E209E1-AF88-4A5A-BE18-1225B531CEC0}"/>
              </a:ext>
            </a:extLst>
          </p:cNvPr>
          <p:cNvSpPr txBox="1"/>
          <p:nvPr/>
        </p:nvSpPr>
        <p:spPr>
          <a:xfrm>
            <a:off x="3974398" y="4800600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*</a:t>
            </a:r>
            <a:endParaRPr lang="en-GB" sz="8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53D5B7-B5C8-4B47-9DBD-7DC4807F5A06}"/>
              </a:ext>
            </a:extLst>
          </p:cNvPr>
          <p:cNvSpPr txBox="1"/>
          <p:nvPr/>
        </p:nvSpPr>
        <p:spPr>
          <a:xfrm>
            <a:off x="3711184" y="4150519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*</a:t>
            </a:r>
            <a:endParaRPr lang="en-GB" sz="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0B3697-706B-48B8-AFE9-31B429DEED68}"/>
              </a:ext>
            </a:extLst>
          </p:cNvPr>
          <p:cNvSpPr txBox="1"/>
          <p:nvPr/>
        </p:nvSpPr>
        <p:spPr>
          <a:xfrm>
            <a:off x="5514584" y="4201319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*</a:t>
            </a:r>
            <a:endParaRPr lang="en-GB" sz="8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9B64A6-8656-4DCF-8299-45F9597976B5}"/>
              </a:ext>
            </a:extLst>
          </p:cNvPr>
          <p:cNvSpPr txBox="1"/>
          <p:nvPr/>
        </p:nvSpPr>
        <p:spPr>
          <a:xfrm>
            <a:off x="4460484" y="4800600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*</a:t>
            </a:r>
            <a:endParaRPr lang="en-GB" sz="800" b="1" dirty="0">
              <a:solidFill>
                <a:schemeClr val="bg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9397261-7780-4645-850E-3D0014DEFD27}"/>
              </a:ext>
            </a:extLst>
          </p:cNvPr>
          <p:cNvCxnSpPr/>
          <p:nvPr/>
        </p:nvCxnSpPr>
        <p:spPr>
          <a:xfrm>
            <a:off x="3352800" y="6156325"/>
            <a:ext cx="38862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13AD36E-25B1-4397-BE41-4B36B6BD7059}"/>
              </a:ext>
            </a:extLst>
          </p:cNvPr>
          <p:cNvCxnSpPr>
            <a:cxnSpLocks/>
          </p:cNvCxnSpPr>
          <p:nvPr/>
        </p:nvCxnSpPr>
        <p:spPr>
          <a:xfrm>
            <a:off x="7239000" y="5722620"/>
            <a:ext cx="0" cy="4114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A65706F-AC3C-4825-91FA-0720825AD6E0}"/>
              </a:ext>
            </a:extLst>
          </p:cNvPr>
          <p:cNvCxnSpPr>
            <a:cxnSpLocks/>
          </p:cNvCxnSpPr>
          <p:nvPr/>
        </p:nvCxnSpPr>
        <p:spPr>
          <a:xfrm>
            <a:off x="3352800" y="5722620"/>
            <a:ext cx="0" cy="4114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FA74B4A-B722-47AA-8A0D-0479D5EC201F}"/>
              </a:ext>
            </a:extLst>
          </p:cNvPr>
          <p:cNvCxnSpPr>
            <a:cxnSpLocks/>
          </p:cNvCxnSpPr>
          <p:nvPr/>
        </p:nvCxnSpPr>
        <p:spPr>
          <a:xfrm flipH="1">
            <a:off x="6413500" y="5722620"/>
            <a:ext cx="546100" cy="20574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C53E335-5E52-42E5-B19C-77D3B2DCF2F8}"/>
              </a:ext>
            </a:extLst>
          </p:cNvPr>
          <p:cNvCxnSpPr>
            <a:cxnSpLocks/>
          </p:cNvCxnSpPr>
          <p:nvPr/>
        </p:nvCxnSpPr>
        <p:spPr>
          <a:xfrm flipH="1" flipV="1">
            <a:off x="3467100" y="5722620"/>
            <a:ext cx="717551" cy="20574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875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EER Diagram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013190" y="1298863"/>
            <a:ext cx="5663218" cy="544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185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7277" y="2809552"/>
            <a:ext cx="9404723" cy="1400530"/>
          </a:xfrm>
        </p:spPr>
        <p:txBody>
          <a:bodyPr/>
          <a:lstStyle/>
          <a:p>
            <a:r>
              <a:rPr lang="en-US" sz="7200" dirty="0"/>
              <a:t>Advantages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34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36B45-1F33-43FE-8FFC-5C6B96207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Advantages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67EA2-9CE8-409B-B481-80B969DD35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Reduces manual </a:t>
            </a:r>
            <a:r>
              <a:rPr lang="en-US" dirty="0" err="1"/>
              <a:t>labour</a:t>
            </a:r>
            <a:endParaRPr lang="en-US" dirty="0"/>
          </a:p>
          <a:p>
            <a:r>
              <a:rPr lang="en-US" dirty="0"/>
              <a:t>Works on almost every device</a:t>
            </a:r>
          </a:p>
          <a:p>
            <a:r>
              <a:rPr lang="en-US" dirty="0"/>
              <a:t>Easy Registration</a:t>
            </a:r>
          </a:p>
          <a:p>
            <a:r>
              <a:rPr lang="en-US" dirty="0"/>
              <a:t>Fast data access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A8266C-D5F4-4E9E-A39B-7F3050EC4BE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Real time database</a:t>
            </a:r>
          </a:p>
          <a:p>
            <a:r>
              <a:rPr lang="en-US" dirty="0"/>
              <a:t>Fast status check</a:t>
            </a:r>
          </a:p>
          <a:p>
            <a:r>
              <a:rPr lang="en-US" dirty="0"/>
              <a:t>Appointment history</a:t>
            </a:r>
          </a:p>
          <a:p>
            <a:r>
              <a:rPr lang="en-GB" dirty="0"/>
              <a:t>Responsive User Interfaces</a:t>
            </a:r>
          </a:p>
        </p:txBody>
      </p:sp>
    </p:spTree>
    <p:extLst>
      <p:ext uri="{BB962C8B-B14F-4D97-AF65-F5344CB8AC3E}">
        <p14:creationId xmlns:p14="http://schemas.microsoft.com/office/powerpoint/2010/main" val="1943020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8691" y="2861067"/>
            <a:ext cx="9404723" cy="1400530"/>
          </a:xfrm>
        </p:spPr>
        <p:txBody>
          <a:bodyPr/>
          <a:lstStyle/>
          <a:p>
            <a:pPr algn="ctr"/>
            <a:r>
              <a:rPr lang="en-US" sz="7200" dirty="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1210448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9709E-B3C0-4220-B9B5-A79238CA6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Introduction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49B34-854C-49C8-A13F-F0BCA0A86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3400" dirty="0"/>
              <a:t>Hospitals play a vital role in our healthy life</a:t>
            </a:r>
          </a:p>
          <a:p>
            <a:pPr marL="0" indent="0">
              <a:buNone/>
            </a:pPr>
            <a:endParaRPr lang="en-US" sz="3400" dirty="0"/>
          </a:p>
          <a:p>
            <a:r>
              <a:rPr lang="en-US" sz="3400" dirty="0"/>
              <a:t>Main purpose: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400" dirty="0"/>
              <a:t>Minimize the paperwork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400" dirty="0"/>
              <a:t>Perform the tasks quickly</a:t>
            </a:r>
          </a:p>
          <a:p>
            <a:pPr marL="457200" lvl="1" indent="0">
              <a:buNone/>
            </a:pPr>
            <a:endParaRPr lang="en-US" sz="3400" dirty="0"/>
          </a:p>
          <a:p>
            <a:pPr marL="400050"/>
            <a:r>
              <a:rPr lang="en-US" sz="3400" dirty="0"/>
              <a:t> Web based and Android application</a:t>
            </a:r>
          </a:p>
          <a:p>
            <a:pPr marL="57150" indent="0">
              <a:buNone/>
            </a:pPr>
            <a:endParaRPr lang="en-US" sz="3400" dirty="0"/>
          </a:p>
          <a:p>
            <a:pPr marL="400050"/>
            <a:r>
              <a:rPr lang="en-US" sz="3400" dirty="0"/>
              <a:t>Improved the original </a:t>
            </a:r>
            <a:r>
              <a:rPr lang="en-US" sz="3400" dirty="0" err="1"/>
              <a:t>Shifa</a:t>
            </a:r>
            <a:r>
              <a:rPr lang="en-US" sz="3400" dirty="0"/>
              <a:t> application</a:t>
            </a:r>
          </a:p>
          <a:p>
            <a:pPr marL="57150" indent="0">
              <a:buNone/>
            </a:pPr>
            <a:endParaRPr lang="en-US" sz="3400" dirty="0"/>
          </a:p>
          <a:p>
            <a:pPr marL="400050"/>
            <a:r>
              <a:rPr lang="en-US" sz="3400" dirty="0"/>
              <a:t>User can be admin, doctor, patient or a pharmacist</a:t>
            </a:r>
          </a:p>
          <a:p>
            <a:pPr marL="57150" indent="0">
              <a:buNone/>
            </a:pPr>
            <a:endParaRPr lang="en-US" sz="26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0305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859" y="1331259"/>
            <a:ext cx="8946541" cy="4195481"/>
          </a:xfrm>
        </p:spPr>
        <p:txBody>
          <a:bodyPr>
            <a:normAutofit lnSpcReduction="10000"/>
          </a:bodyPr>
          <a:lstStyle/>
          <a:p>
            <a:pPr marL="514350" indent="-457200"/>
            <a:endParaRPr lang="en-US" sz="2600" dirty="0"/>
          </a:p>
          <a:p>
            <a:pPr marL="514350" indent="-457200"/>
            <a:r>
              <a:rPr lang="en-US" sz="2600" dirty="0"/>
              <a:t>The admin has the main control over the system</a:t>
            </a:r>
          </a:p>
          <a:p>
            <a:pPr marL="514350" indent="-457200"/>
            <a:endParaRPr lang="en-US" sz="2600" dirty="0"/>
          </a:p>
          <a:p>
            <a:pPr marL="514350" indent="-457200"/>
            <a:r>
              <a:rPr lang="en-US" sz="2600" dirty="0"/>
              <a:t>The data of the patients and the doctors is maintained</a:t>
            </a:r>
          </a:p>
          <a:p>
            <a:pPr marL="400050"/>
            <a:endParaRPr lang="en-US" sz="2600" dirty="0"/>
          </a:p>
          <a:p>
            <a:pPr marL="400050"/>
            <a:r>
              <a:rPr lang="en-US" sz="2600" dirty="0"/>
              <a:t>Patients request appointments</a:t>
            </a:r>
          </a:p>
          <a:p>
            <a:pPr marL="400050"/>
            <a:endParaRPr lang="en-US" sz="2600" dirty="0"/>
          </a:p>
          <a:p>
            <a:pPr marL="400050"/>
            <a:r>
              <a:rPr lang="en-US" sz="2600" dirty="0"/>
              <a:t>Doctors check the appointments</a:t>
            </a:r>
          </a:p>
          <a:p>
            <a:endParaRPr lang="en-US" sz="26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4B1B4CB-896A-42CE-ADC0-97AAE9A5E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sz="4400" dirty="0"/>
              <a:t>Introduction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7049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6443B9-043D-4B9B-BEEC-51BF34098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0494" y="320040"/>
            <a:ext cx="8031012" cy="621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19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6A9854-1FC9-418D-99E9-B6B2F8BFB4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7439" y="0"/>
            <a:ext cx="4128561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51F40B-B8F6-421C-A722-AC83990F9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0"/>
            <a:ext cx="41285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65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18-12-23 at 21.35.0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904" y="22933"/>
            <a:ext cx="12152096" cy="6835067"/>
          </a:xfrm>
        </p:spPr>
      </p:pic>
    </p:spTree>
    <p:extLst>
      <p:ext uri="{BB962C8B-B14F-4D97-AF65-F5344CB8AC3E}">
        <p14:creationId xmlns:p14="http://schemas.microsoft.com/office/powerpoint/2010/main" val="116539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Used</a:t>
            </a:r>
          </a:p>
        </p:txBody>
      </p:sp>
      <p:pic>
        <p:nvPicPr>
          <p:cNvPr id="1028" name="Picture 4" descr="Image result for javascript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2"/>
          <a:stretch/>
        </p:blipFill>
        <p:spPr bwMode="auto">
          <a:xfrm>
            <a:off x="567869" y="1329629"/>
            <a:ext cx="4731447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jque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700" y="1329629"/>
            <a:ext cx="23625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200" y="1329629"/>
            <a:ext cx="3747412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700" y="4071793"/>
            <a:ext cx="2815826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xml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317" y="4071793"/>
            <a:ext cx="2519999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119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83171" y="2924260"/>
            <a:ext cx="8825658" cy="1009479"/>
          </a:xfrm>
        </p:spPr>
        <p:txBody>
          <a:bodyPr/>
          <a:lstStyle/>
          <a:p>
            <a:pPr algn="ctr"/>
            <a:r>
              <a:rPr lang="en-US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9452599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411</TotalTime>
  <Words>318</Words>
  <Application>Microsoft Office PowerPoint</Application>
  <PresentationFormat>Widescreen</PresentationFormat>
  <Paragraphs>105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Century Gothic</vt:lpstr>
      <vt:lpstr>Wingdings 3</vt:lpstr>
      <vt:lpstr>Ion</vt:lpstr>
      <vt:lpstr>Hospital Management System</vt:lpstr>
      <vt:lpstr>Introduction</vt:lpstr>
      <vt:lpstr>Introduction</vt:lpstr>
      <vt:lpstr>Introduction</vt:lpstr>
      <vt:lpstr>PowerPoint Presentation</vt:lpstr>
      <vt:lpstr>PowerPoint Presentation</vt:lpstr>
      <vt:lpstr>PowerPoint Presentation</vt:lpstr>
      <vt:lpstr>Technologies Used</vt:lpstr>
      <vt:lpstr>Functions</vt:lpstr>
      <vt:lpstr>Functions</vt:lpstr>
      <vt:lpstr>Functions</vt:lpstr>
      <vt:lpstr>Functions</vt:lpstr>
      <vt:lpstr>Functions</vt:lpstr>
      <vt:lpstr>Functional Requirements</vt:lpstr>
      <vt:lpstr>Functional Requirements</vt:lpstr>
      <vt:lpstr>Functional Requirements</vt:lpstr>
      <vt:lpstr>Functional Requirements</vt:lpstr>
      <vt:lpstr>Non-Functional Requirements</vt:lpstr>
      <vt:lpstr>Non-Functional Requirements</vt:lpstr>
      <vt:lpstr>Non-Functional Requirements </vt:lpstr>
      <vt:lpstr>Diagrams</vt:lpstr>
      <vt:lpstr>Use Case Diagram</vt:lpstr>
      <vt:lpstr>Class Diagram</vt:lpstr>
      <vt:lpstr>EER Diagram</vt:lpstr>
      <vt:lpstr>Advantages</vt:lpstr>
      <vt:lpstr>Advantages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Functional  Requirements</dc:title>
  <dc:creator>Windows User</dc:creator>
  <cp:lastModifiedBy>M Hamza Zahid</cp:lastModifiedBy>
  <cp:revision>64</cp:revision>
  <dcterms:created xsi:type="dcterms:W3CDTF">2018-12-20T10:14:56Z</dcterms:created>
  <dcterms:modified xsi:type="dcterms:W3CDTF">2018-12-28T10:27:11Z</dcterms:modified>
</cp:coreProperties>
</file>